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A9C-00F2-44B8-A0DB-2D2DBA6443B9}" type="datetimeFigureOut">
              <a:rPr lang="es-ES" smtClean="0"/>
              <a:t>17/08/2019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1CCB-0B8B-44B8-B04A-5FD58F086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221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A9C-00F2-44B8-A0DB-2D2DBA6443B9}" type="datetimeFigureOut">
              <a:rPr lang="es-ES" smtClean="0"/>
              <a:t>17/08/2019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1CCB-0B8B-44B8-B04A-5FD58F086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97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A9C-00F2-44B8-A0DB-2D2DBA6443B9}" type="datetimeFigureOut">
              <a:rPr lang="es-ES" smtClean="0"/>
              <a:t>17/08/2019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1CCB-0B8B-44B8-B04A-5FD58F086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82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A9C-00F2-44B8-A0DB-2D2DBA6443B9}" type="datetimeFigureOut">
              <a:rPr lang="es-ES" smtClean="0"/>
              <a:t>17/08/2019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1CCB-0B8B-44B8-B04A-5FD58F086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2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A9C-00F2-44B8-A0DB-2D2DBA6443B9}" type="datetimeFigureOut">
              <a:rPr lang="es-ES" smtClean="0"/>
              <a:t>17/08/2019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1CCB-0B8B-44B8-B04A-5FD58F086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24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A9C-00F2-44B8-A0DB-2D2DBA6443B9}" type="datetimeFigureOut">
              <a:rPr lang="es-ES" smtClean="0"/>
              <a:t>17/08/2019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1CCB-0B8B-44B8-B04A-5FD58F086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6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A9C-00F2-44B8-A0DB-2D2DBA6443B9}" type="datetimeFigureOut">
              <a:rPr lang="es-ES" smtClean="0"/>
              <a:t>17/08/2019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1CCB-0B8B-44B8-B04A-5FD58F086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224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A9C-00F2-44B8-A0DB-2D2DBA6443B9}" type="datetimeFigureOut">
              <a:rPr lang="es-ES" smtClean="0"/>
              <a:t>17/08/2019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1CCB-0B8B-44B8-B04A-5FD58F086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49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A9C-00F2-44B8-A0DB-2D2DBA6443B9}" type="datetimeFigureOut">
              <a:rPr lang="es-ES" smtClean="0"/>
              <a:t>17/08/2019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1CCB-0B8B-44B8-B04A-5FD58F086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48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A9C-00F2-44B8-A0DB-2D2DBA6443B9}" type="datetimeFigureOut">
              <a:rPr lang="es-ES" smtClean="0"/>
              <a:t>17/08/2019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1CCB-0B8B-44B8-B04A-5FD58F086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10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A9C-00F2-44B8-A0DB-2D2DBA6443B9}" type="datetimeFigureOut">
              <a:rPr lang="es-ES" smtClean="0"/>
              <a:t>17/08/2019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1CCB-0B8B-44B8-B04A-5FD58F086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63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42A9C-00F2-44B8-A0DB-2D2DBA6443B9}" type="datetimeFigureOut">
              <a:rPr lang="es-ES" smtClean="0"/>
              <a:t>17/08/2019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01CCB-0B8B-44B8-B04A-5FD58F086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622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a9e9d1b7-1543-40a8-92f9-07e78f90d7c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7" name="Grupo 6"/>
          <p:cNvGrpSpPr/>
          <p:nvPr/>
        </p:nvGrpSpPr>
        <p:grpSpPr>
          <a:xfrm>
            <a:off x="1219200" y="776286"/>
            <a:ext cx="8328454" cy="5305426"/>
            <a:chOff x="1219200" y="776286"/>
            <a:chExt cx="8328454" cy="530542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r="60135"/>
            <a:stretch/>
          </p:blipFill>
          <p:spPr>
            <a:xfrm>
              <a:off x="1219200" y="776287"/>
              <a:ext cx="3888259" cy="530542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/>
            <a:srcRect l="9628" t="27027" r="12072" b="29065"/>
            <a:stretch/>
          </p:blipFill>
          <p:spPr>
            <a:xfrm>
              <a:off x="5049793" y="776286"/>
              <a:ext cx="4497861" cy="5305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61149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PC001</dc:creator>
  <cp:lastModifiedBy>PC001</cp:lastModifiedBy>
  <cp:revision>1</cp:revision>
  <dcterms:created xsi:type="dcterms:W3CDTF">2019-08-17T17:41:25Z</dcterms:created>
  <dcterms:modified xsi:type="dcterms:W3CDTF">2019-08-17T17:45:25Z</dcterms:modified>
</cp:coreProperties>
</file>